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56" r:id="rId6"/>
    <p:sldId id="263" r:id="rId7"/>
    <p:sldId id="266" r:id="rId8"/>
    <p:sldId id="262" r:id="rId9"/>
    <p:sldId id="264" r:id="rId10"/>
    <p:sldId id="267" r:id="rId11"/>
    <p:sldId id="25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26C28-77A6-4C97-9533-97A71C22A02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E3476-AC2C-4281-B39B-1A00236292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E3476-AC2C-4281-B39B-1A00236292A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«Что изображено?»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Уточнить представления детей о разных жанрах живописи: пейзаж, портрет, натюрморт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детей находить по словесному описанию картину.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cb239c38f1b632efef683d66f902603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00372"/>
            <a:ext cx="4572032" cy="34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mycdn.me/i?r=AzEPZsRbOZEKgBhR0XGMT1Rk1iryqTIZx8pGVgPwLJSb0q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90"/>
            <a:ext cx="5492891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0505621c107d2e7a864d517765eaced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286808" cy="5130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c.pics.livejournal.com/u_chitelka/17040445/167838/16783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143900" cy="5635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pdb/224945/729fddf8-a727-4646-9429-32954668d1f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5000660" cy="6258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257676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видишь,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картины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кто-нибудь на нас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 в плаще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старинном,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робе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верхолаз,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Лётчик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балерина,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Колька, твой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сосед,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Обязательно картина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 (портрет).</a:t>
            </a:r>
            <a:endParaRPr lang="ru-RU" sz="2400" dirty="0"/>
          </a:p>
        </p:txBody>
      </p:sp>
      <p:pic>
        <p:nvPicPr>
          <p:cNvPr id="5" name="Picture 2" descr="http://risunok.ddt-chkalov.ru/main.php?g2_view=core.DownloadItem&amp;g2_itemId=204906&amp;g2_serialNumber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71477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3614734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видишь,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картине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Нарисована река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ель и белый иней,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 и облака, 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снежная равнина,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шалаш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Обязательно картина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 (пейзаж) 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vatars.mds.yandex.net/get-pdb/1545998/f5a7ac1e-0141-45be-9514-07b3c1a86e1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57298"/>
            <a:ext cx="4094799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329114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видишь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картине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Чашку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кофе на столе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морс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большом графине,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розу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хрустале,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бронзовую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вазу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грушу,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торт,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предметы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сразу,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это … (натюрморт)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risovki.com/wp-content/uploads/2018/12/natyurm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85860"/>
            <a:ext cx="414135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3.goodfon.ru/original/7394x4529/3/2f/vector-art-nature-trees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8215370" cy="503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get-pdb/931389/dda7edde-86e2-47fa-930e-d1cc3cd0d1d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714356"/>
            <a:ext cx="7444369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003.radikal.ru/1510/9d/11eb9e6a5346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715040" cy="5840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pdb/2838005/7f6b478a-17b7-4e8e-926d-2c7ddb41ecd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500958" cy="5423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225396/cf11ecd3-dd80-42e4-991c-cb525357098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09144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117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Игра «Что изображено?»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«Что изображено?»</dc:title>
  <dc:creator>Cherk</dc:creator>
  <cp:lastModifiedBy>Cherk</cp:lastModifiedBy>
  <cp:revision>4</cp:revision>
  <dcterms:created xsi:type="dcterms:W3CDTF">2020-04-05T13:46:51Z</dcterms:created>
  <dcterms:modified xsi:type="dcterms:W3CDTF">2020-04-05T14:24:26Z</dcterms:modified>
</cp:coreProperties>
</file>