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8" r:id="rId2"/>
    <p:sldId id="259" r:id="rId3"/>
    <p:sldId id="260" r:id="rId4"/>
    <p:sldId id="261" r:id="rId5"/>
    <p:sldId id="256" r:id="rId6"/>
    <p:sldId id="263" r:id="rId7"/>
    <p:sldId id="266" r:id="rId8"/>
    <p:sldId id="262" r:id="rId9"/>
    <p:sldId id="264" r:id="rId10"/>
    <p:sldId id="267" r:id="rId11"/>
    <p:sldId id="257" r:id="rId12"/>
    <p:sldId id="265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C26C28-77A6-4C97-9533-97A71C22A026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BE3476-AC2C-4281-B39B-1A00236292A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E3476-AC2C-4281-B39B-1A00236292A8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85728"/>
            <a:ext cx="8686800" cy="857256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Игра «Что изображено?»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Цели: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Уточнить представления детей о разных жанрах живописи: пейзаж, портрет, натюрморт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Учить детей находить по словесному описанию картину.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https://im0-tub-ru.yandex.net/i?id=cb239c38f1b632efef683d66f9026039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3000372"/>
            <a:ext cx="4572032" cy="3429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i.mycdn.me/i?r=AzEPZsRbOZEKgBhR0XGMT1Rk1iryqTIZx8pGVgPwLJSb0qaKTM5SRkZCeTgDn6uOy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214290"/>
            <a:ext cx="5492891" cy="6000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im0-tub-ru.yandex.net/i?id=0505621c107d2e7a864d517765eaced4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857232"/>
            <a:ext cx="8286808" cy="51309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ic.pics.livejournal.com/u_chitelka/17040445/167838/167838_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571480"/>
            <a:ext cx="8143900" cy="56355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avatars.mds.yandex.net/get-pdb/224945/729fddf8-a727-4646-9429-32954668d1f9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285728"/>
            <a:ext cx="5000660" cy="62580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071546"/>
            <a:ext cx="4257676" cy="505461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Если видишь, что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картины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Смотрит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кто-нибудь на нас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принц в плаще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старинном,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робе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верхолаз,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Лётчик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или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балерина,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Колька, твой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сосед,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Обязательно картина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Называется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… (портрет).</a:t>
            </a:r>
            <a:endParaRPr lang="ru-RU" sz="2400" dirty="0"/>
          </a:p>
        </p:txBody>
      </p:sp>
      <p:pic>
        <p:nvPicPr>
          <p:cNvPr id="5" name="Picture 2" descr="http://risunok.ddt-chkalov.ru/main.php?g2_view=core.DownloadItem&amp;g2_itemId=204906&amp;g2_serialNumber=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1285860"/>
            <a:ext cx="3714776" cy="4357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142984"/>
            <a:ext cx="3614734" cy="42862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Если видишь,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картине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Нарисована река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ель и белый иней,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сад и облака,  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снежная равнина,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поле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шалаш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Обязательно картина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Называется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… (пейзаж)  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s://avatars.mds.yandex.net/get-pdb/1545998/f5a7ac1e-0141-45be-9514-07b3c1a86e1c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357298"/>
            <a:ext cx="4094799" cy="3786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14422"/>
            <a:ext cx="4329114" cy="491174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Если видишь на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картине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Чашку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кофе на столе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морс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большом графине,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розу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хрустале,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бронзовую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вазу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грушу, или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торт,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все предметы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сразу,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Знай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что это … (натюрморт)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s://srisovki.com/wp-content/uploads/2018/12/natyurm-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285860"/>
            <a:ext cx="4141352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g3.goodfon.ru/original/7394x4529/3/2f/vector-art-nature-trees-gras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285860"/>
            <a:ext cx="8215370" cy="50321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avatars.mds.yandex.net/get-pdb/931389/dda7edde-86e2-47fa-930e-d1cc3cd0d1df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099" y="714356"/>
            <a:ext cx="7444369" cy="50720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i003.radikal.ru/1510/9d/11eb9e6a5346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571480"/>
            <a:ext cx="5715040" cy="58403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avatars.mds.yandex.net/get-pdb/2838005/7f6b478a-17b7-4e8e-926d-2c7ddb41ecd2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571480"/>
            <a:ext cx="7500958" cy="54231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avatars.mds.yandex.net/get-pdb/225396/cf11ecd3-dd80-42e4-991c-cb5253570982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857232"/>
            <a:ext cx="8091447" cy="52864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26</TotalTime>
  <Words>117</Words>
  <Application>Microsoft Office PowerPoint</Application>
  <PresentationFormat>Экран (4:3)</PresentationFormat>
  <Paragraphs>28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Трек</vt:lpstr>
      <vt:lpstr>Игра «Что изображено?»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 «Что изображено?»</dc:title>
  <dc:creator>Cherk</dc:creator>
  <cp:lastModifiedBy>Cherk</cp:lastModifiedBy>
  <cp:revision>4</cp:revision>
  <dcterms:created xsi:type="dcterms:W3CDTF">2020-04-05T13:46:51Z</dcterms:created>
  <dcterms:modified xsi:type="dcterms:W3CDTF">2020-04-05T14:24:26Z</dcterms:modified>
</cp:coreProperties>
</file>