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5" r:id="rId3"/>
    <p:sldId id="266" r:id="rId4"/>
    <p:sldId id="275" r:id="rId5"/>
    <p:sldId id="268" r:id="rId6"/>
    <p:sldId id="262" r:id="rId7"/>
    <p:sldId id="263" r:id="rId8"/>
    <p:sldId id="264" r:id="rId9"/>
    <p:sldId id="271" r:id="rId10"/>
    <p:sldId id="272" r:id="rId11"/>
    <p:sldId id="274" r:id="rId12"/>
    <p:sldId id="269" r:id="rId13"/>
    <p:sldId id="273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E8DF-65F4-45F7-B1A3-87147B979D28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2EC57-73CF-4C9F-8B40-AEAADDDAC0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1FA13-436C-46BD-88C4-E1452E86CC9D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1656A-ACB6-4790-8C29-4662B9C53B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A73F-7F61-48C7-9924-AA9A83E44197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C1A-998E-43ED-8654-0830A7AECF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7D83-B751-4E02-AA0E-FF2A2CD1B13C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4D21A-B426-423D-B870-F55980C223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A18A0-6F9D-4ADA-A994-C1607F21AAB1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1D961-46BC-4AD2-9223-69361B2BF2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32937-2E3D-4A93-B03D-B709415E7516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D30FD-31AB-421C-8718-037EA82692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270B6-B579-4594-A106-BC7653EC3758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14015-09F3-41FA-A332-B04200765F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363E8-36F5-4A7A-8FD1-D6BFEDEE5EBD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0FEA7-17F5-456E-BC9A-65AE0C18BA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56690-D4E6-4BDC-B913-40508448FC04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D445-9AFF-438F-958D-611A1C6735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1E4D-61F2-4621-B85A-D37B784B5109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2C94-AA10-483E-A62E-7776927359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02F08-343F-4439-BF4D-3676852E589E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5A58-4731-470E-BD2F-6BA397B5CB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3C8DFB-CF8A-4B33-A63E-62FAD68CB12B}" type="datetimeFigureOut">
              <a:rPr lang="ru-RU"/>
              <a:pPr>
                <a:defRPr/>
              </a:pPr>
              <a:t>24.03.2021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4FE642-DAEF-4655-AEF1-218415EFD3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05" r:id="rId5"/>
    <p:sldLayoutId id="2147483704" r:id="rId6"/>
    <p:sldLayoutId id="2147483710" r:id="rId7"/>
    <p:sldLayoutId id="2147483711" r:id="rId8"/>
    <p:sldLayoutId id="2147483712" r:id="rId9"/>
    <p:sldLayoutId id="2147483703" r:id="rId10"/>
    <p:sldLayoutId id="21474837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80645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213" y="5229225"/>
            <a:ext cx="5761037" cy="1152525"/>
          </a:xfrm>
        </p:spPr>
        <p:txBody>
          <a:bodyPr>
            <a:normAutofit/>
          </a:bodyPr>
          <a:lstStyle/>
          <a:p>
            <a:r>
              <a:rPr lang="ru-RU" sz="2200" smtClean="0">
                <a:solidFill>
                  <a:srgbClr val="C00000"/>
                </a:solidFill>
              </a:rPr>
              <a:t>Презентацию подготовила: </a:t>
            </a:r>
            <a:br>
              <a:rPr lang="ru-RU" sz="2200" smtClean="0">
                <a:solidFill>
                  <a:srgbClr val="C00000"/>
                </a:solidFill>
              </a:rPr>
            </a:br>
            <a:r>
              <a:rPr lang="ru-RU" sz="2200" smtClean="0">
                <a:solidFill>
                  <a:srgbClr val="C00000"/>
                </a:solidFill>
              </a:rPr>
              <a:t>   воспитатель </a:t>
            </a:r>
            <a:r>
              <a:rPr lang="ru-RU" sz="2200" smtClean="0">
                <a:solidFill>
                  <a:srgbClr val="C00000"/>
                </a:solidFill>
                <a:latin typeface="Arial" charset="0"/>
              </a:rPr>
              <a:t>Чехова О.А.</a:t>
            </a:r>
            <a:r>
              <a:rPr lang="ru-RU" sz="1400" smtClean="0"/>
              <a:t> Елена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2200" smtClean="0">
                <a:solidFill>
                  <a:srgbClr val="C00000"/>
                </a:solidFill>
              </a:rPr>
              <a:t>средняя группа.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351837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804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424863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0737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1484313"/>
            <a:ext cx="83851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Чем отличаются и чем похожи </a:t>
            </a:r>
            <a:br>
              <a:rPr lang="ru-RU" sz="3200" dirty="0" smtClean="0"/>
            </a:br>
            <a:r>
              <a:rPr lang="ru-RU" sz="3200" dirty="0" smtClean="0"/>
              <a:t>пчела и стрекоза; жук и муравей; кузнечик и божья коровка; бабочка и стрекоза.</a:t>
            </a:r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835342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Части тела насекомых.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41438"/>
            <a:ext cx="842486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8316912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Насекомые живут: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8913"/>
            <a:ext cx="82804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3534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2804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42486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208</TotalTime>
  <Words>31</Words>
  <Application>Microsoft Office PowerPoint</Application>
  <PresentationFormat>Экран (4:3)</PresentationFormat>
  <Paragraphs>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Candara</vt:lpstr>
      <vt:lpstr>Arial</vt:lpstr>
      <vt:lpstr>Symbol</vt:lpstr>
      <vt:lpstr>Calibri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Презентацию подготовила:     воспитатель Чехова О.А. Елена средняя группа.</vt:lpstr>
      <vt:lpstr>Чем отличаются и чем похожи  пчела и стрекоза; жук и муравей; кузнечик и божья коровка; бабочка и стрекоза.</vt:lpstr>
      <vt:lpstr>Слайд 3</vt:lpstr>
      <vt:lpstr>Части тела насекомых.</vt:lpstr>
      <vt:lpstr>Насекомые живут: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Мамочка</dc:creator>
  <cp:lastModifiedBy>Методкабинет</cp:lastModifiedBy>
  <cp:revision>15</cp:revision>
  <dcterms:created xsi:type="dcterms:W3CDTF">2020-03-27T02:24:20Z</dcterms:created>
  <dcterms:modified xsi:type="dcterms:W3CDTF">2021-03-24T07:04:23Z</dcterms:modified>
</cp:coreProperties>
</file>