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7" r:id="rId2"/>
    <p:sldId id="265" r:id="rId3"/>
    <p:sldId id="266" r:id="rId4"/>
    <p:sldId id="275" r:id="rId5"/>
    <p:sldId id="268" r:id="rId6"/>
    <p:sldId id="262" r:id="rId7"/>
    <p:sldId id="263" r:id="rId8"/>
    <p:sldId id="264" r:id="rId9"/>
    <p:sldId id="271" r:id="rId10"/>
    <p:sldId id="272" r:id="rId11"/>
    <p:sldId id="274" r:id="rId12"/>
    <p:sldId id="269" r:id="rId13"/>
    <p:sldId id="273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69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5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grpSp>
        <p:nvGrpSpPr>
          <p:cNvPr id="5" name="Group 9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 useBgFill="1">
          <p:nvSpPr>
            <p:cNvPr id="10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65E8DF-65F4-45F7-B1A3-87147B979D28}" type="datetimeFigureOut">
              <a:rPr lang="ru-RU"/>
              <a:pPr>
                <a:defRPr/>
              </a:pPr>
              <a:t>24.03.2021</a:t>
            </a:fld>
            <a:endParaRPr lang="ru-RU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D2EC57-73CF-4C9F-8B40-AEAADDDAC04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41FA13-436C-46BD-88C4-E1452E86CC9D}" type="datetimeFigureOut">
              <a:rPr lang="ru-RU"/>
              <a:pPr>
                <a:defRPr/>
              </a:pPr>
              <a:t>24.03.2021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81656A-ACB6-4790-8C29-4662B9C53B5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0"/>
          <p:cNvSpPr/>
          <p:nvPr/>
        </p:nvSpPr>
        <p:spPr bwMode="hidden"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grpSp>
        <p:nvGrpSpPr>
          <p:cNvPr id="5" name="Group 14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 useBgFill="1">
          <p:nvSpPr>
            <p:cNvPr id="1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26A73F-7F61-48C7-9924-AA9A83E44197}" type="datetimeFigureOut">
              <a:rPr lang="ru-RU"/>
              <a:pPr>
                <a:defRPr/>
              </a:pPr>
              <a:t>24.03.2021</a:t>
            </a:fld>
            <a:endParaRPr lang="ru-RU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0B9C1A-998E-43ED-8654-0830A7AECF9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C07D83-B751-4E02-AA0E-FF2A2CD1B13C}" type="datetimeFigureOut">
              <a:rPr lang="ru-RU"/>
              <a:pPr>
                <a:defRPr/>
              </a:pPr>
              <a:t>24.03.2021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54D21A-B426-423D-B870-F55980C2237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3"/>
          <p:cNvSpPr/>
          <p:nvPr/>
        </p:nvSpPr>
        <p:spPr>
          <a:xfrm>
            <a:off x="228600" y="228600"/>
            <a:ext cx="8696325" cy="473710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Freeform 14"/>
          <p:cNvSpPr>
            <a:spLocks/>
          </p:cNvSpPr>
          <p:nvPr/>
        </p:nvSpPr>
        <p:spPr bwMode="hidden">
          <a:xfrm>
            <a:off x="6046788" y="4203700"/>
            <a:ext cx="2876550" cy="714375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6" name="Freeform 18"/>
          <p:cNvSpPr>
            <a:spLocks/>
          </p:cNvSpPr>
          <p:nvPr/>
        </p:nvSpPr>
        <p:spPr bwMode="hidden">
          <a:xfrm>
            <a:off x="2619375" y="4075113"/>
            <a:ext cx="5545138" cy="850900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7" name="Freeform 22"/>
          <p:cNvSpPr>
            <a:spLocks/>
          </p:cNvSpPr>
          <p:nvPr/>
        </p:nvSpPr>
        <p:spPr bwMode="hidden">
          <a:xfrm>
            <a:off x="2828925" y="4087813"/>
            <a:ext cx="5467350" cy="774700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8" name="Freeform 26"/>
          <p:cNvSpPr>
            <a:spLocks/>
          </p:cNvSpPr>
          <p:nvPr/>
        </p:nvSpPr>
        <p:spPr bwMode="hidden">
          <a:xfrm>
            <a:off x="5610225" y="4073525"/>
            <a:ext cx="3306763" cy="652463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 useBgFill="1">
        <p:nvSpPr>
          <p:cNvPr id="9" name="Freeform 10"/>
          <p:cNvSpPr>
            <a:spLocks/>
          </p:cNvSpPr>
          <p:nvPr/>
        </p:nvSpPr>
        <p:spPr bwMode="hidden">
          <a:xfrm>
            <a:off x="211138" y="4059238"/>
            <a:ext cx="8723312" cy="1328737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1A18A0-6F9D-4ADA-A994-C1607F21AAB1}" type="datetimeFigureOut">
              <a:rPr lang="ru-RU"/>
              <a:pPr>
                <a:defRPr/>
              </a:pPr>
              <a:t>24.03.2021</a:t>
            </a:fld>
            <a:endParaRPr lang="ru-RU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61D961-46BC-4AD2-9223-69361B2BF2A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D32937-2E3D-4A93-B03D-B709415E7516}" type="datetimeFigureOut">
              <a:rPr lang="ru-RU"/>
              <a:pPr>
                <a:defRPr/>
              </a:pPr>
              <a:t>24.03.2021</a:t>
            </a:fld>
            <a:endParaRPr lang="ru-RU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2D30FD-31AB-421C-8718-037EA826926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6270B6-B579-4594-A106-BC7653EC3758}" type="datetimeFigureOut">
              <a:rPr lang="ru-RU"/>
              <a:pPr>
                <a:defRPr/>
              </a:pPr>
              <a:t>24.03.2021</a:t>
            </a:fld>
            <a:endParaRPr lang="ru-RU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714015-09F3-41FA-A332-B04200765F3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C363E8-36F5-4A7A-8FD1-D6BFEDEE5EBD}" type="datetimeFigureOut">
              <a:rPr lang="ru-RU"/>
              <a:pPr>
                <a:defRPr/>
              </a:pPr>
              <a:t>24.03.2021</a:t>
            </a:fld>
            <a:endParaRPr lang="ru-RU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E0FEA7-17F5-456E-BC9A-65AE0C18BA9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1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grpSp>
        <p:nvGrpSpPr>
          <p:cNvPr id="3" name="Group 5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0325"/>
            <a:chOff x="-3905251" y="4294188"/>
            <a:chExt cx="13027839" cy="1892300"/>
          </a:xfrm>
        </p:grpSpPr>
        <p:sp>
          <p:nvSpPr>
            <p:cNvPr id="4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5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6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7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 useBgFill="1">
          <p:nvSpPr>
            <p:cNvPr id="8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</p:grpSp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256690-D4E6-4BDC-B913-40508448FC04}" type="datetimeFigureOut">
              <a:rPr lang="ru-RU"/>
              <a:pPr>
                <a:defRPr/>
              </a:pPr>
              <a:t>24.03.2021</a:t>
            </a:fld>
            <a:endParaRPr lang="ru-RU" dirty="0"/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64D445-9AFF-438F-958D-611A1C67353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grpSp>
        <p:nvGrpSpPr>
          <p:cNvPr id="6" name="Group 23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 useBgFill="1">
          <p:nvSpPr>
            <p:cNvPr id="11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291E4D-61F2-4621-B85A-D37B784B5109}" type="datetimeFigureOut">
              <a:rPr lang="ru-RU"/>
              <a:pPr>
                <a:defRPr/>
              </a:pPr>
              <a:t>24.03.2021</a:t>
            </a:fld>
            <a:endParaRPr lang="ru-RU" dirty="0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252C94-AA10-483E-A62E-7776927359A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grpSp>
        <p:nvGrpSpPr>
          <p:cNvPr id="6" name="Group 8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 rtlCol="0"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 smtClean="0"/>
              <a:t>Вставка рисунка</a:t>
            </a:r>
            <a:endParaRPr lang="en-US" noProof="0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F02F08-343F-4439-BF4D-3676852E589E}" type="datetimeFigureOut">
              <a:rPr lang="ru-RU"/>
              <a:pPr>
                <a:defRPr/>
              </a:pPr>
              <a:t>24.03.2021</a:t>
            </a:fld>
            <a:endParaRPr lang="ru-RU" dirty="0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55A58-4731-470E-BD2F-6BA397B5CB2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6325" cy="2468563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grpSp>
        <p:nvGrpSpPr>
          <p:cNvPr id="1027" name="Group 15"/>
          <p:cNvGrpSpPr>
            <a:grpSpLocks noChangeAspect="1"/>
          </p:cNvGrpSpPr>
          <p:nvPr/>
        </p:nvGrpSpPr>
        <p:grpSpPr bwMode="auto">
          <a:xfrm>
            <a:off x="211138" y="1679575"/>
            <a:ext cx="8723312" cy="1330325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  <a:cs typeface="+mn-cs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338138"/>
            <a:ext cx="8229600" cy="1252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4138" y="6249988"/>
            <a:ext cx="3786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smtClean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63C8DFB-CF8A-4B33-A63E-62FAD68CB12B}" type="datetimeFigureOut">
              <a:rPr lang="ru-RU"/>
              <a:pPr>
                <a:defRPr/>
              </a:pPr>
              <a:t>24.03.2021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75" y="6249988"/>
            <a:ext cx="3786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dirty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0975" y="6249988"/>
            <a:ext cx="11620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00" smtClean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24FE642-DAEF-4655-AEF1-218415EFD32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03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71538" y="2674938"/>
            <a:ext cx="7408862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7" r:id="rId2"/>
    <p:sldLayoutId id="2147483709" r:id="rId3"/>
    <p:sldLayoutId id="2147483706" r:id="rId4"/>
    <p:sldLayoutId id="2147483705" r:id="rId5"/>
    <p:sldLayoutId id="2147483704" r:id="rId6"/>
    <p:sldLayoutId id="2147483710" r:id="rId7"/>
    <p:sldLayoutId id="2147483711" r:id="rId8"/>
    <p:sldLayoutId id="2147483712" r:id="rId9"/>
    <p:sldLayoutId id="2147483703" r:id="rId10"/>
    <p:sldLayoutId id="214748371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30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kern="1200">
          <a:solidFill>
            <a:schemeClr val="tx2"/>
          </a:solidFill>
          <a:latin typeface="+mn-lt"/>
          <a:ea typeface="+mn-ea"/>
          <a:cs typeface="+mn-cs"/>
        </a:defRPr>
      </a:lvl4pPr>
      <a:lvl5pPr marL="1462088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476250"/>
            <a:ext cx="8064500" cy="475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43213" y="5229225"/>
            <a:ext cx="5761037" cy="1152525"/>
          </a:xfrm>
        </p:spPr>
        <p:txBody>
          <a:bodyPr>
            <a:normAutofit/>
          </a:bodyPr>
          <a:lstStyle/>
          <a:p>
            <a:r>
              <a:rPr lang="ru-RU" sz="2200" smtClean="0">
                <a:solidFill>
                  <a:srgbClr val="C00000"/>
                </a:solidFill>
              </a:rPr>
              <a:t>Презентацию подготовила: </a:t>
            </a:r>
            <a:br>
              <a:rPr lang="ru-RU" sz="2200" smtClean="0">
                <a:solidFill>
                  <a:srgbClr val="C00000"/>
                </a:solidFill>
              </a:rPr>
            </a:br>
            <a:r>
              <a:rPr lang="ru-RU" sz="2200" smtClean="0">
                <a:solidFill>
                  <a:srgbClr val="C00000"/>
                </a:solidFill>
              </a:rPr>
              <a:t>   воспитатель </a:t>
            </a:r>
            <a:r>
              <a:rPr lang="ru-RU" sz="2200" smtClean="0">
                <a:solidFill>
                  <a:srgbClr val="C00000"/>
                </a:solidFill>
                <a:latin typeface="Arial" charset="0"/>
              </a:rPr>
              <a:t>Чехова О.А.</a:t>
            </a:r>
            <a:r>
              <a:rPr lang="ru-RU" sz="1400" smtClean="0"/>
              <a:t> Елена</a:t>
            </a:r>
            <a:r>
              <a:rPr lang="ru-RU" sz="1600" smtClean="0"/>
              <a:t/>
            </a:r>
            <a:br>
              <a:rPr lang="ru-RU" sz="1600" smtClean="0"/>
            </a:br>
            <a:r>
              <a:rPr lang="ru-RU" sz="2200" smtClean="0">
                <a:solidFill>
                  <a:srgbClr val="C00000"/>
                </a:solidFill>
              </a:rPr>
              <a:t>средняя группа.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260350"/>
            <a:ext cx="8351837" cy="6192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260350"/>
            <a:ext cx="8280400" cy="604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260350"/>
            <a:ext cx="8424863" cy="612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260350"/>
            <a:ext cx="8207375" cy="6192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0513" y="1484313"/>
            <a:ext cx="8385175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38237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200" dirty="0" smtClean="0"/>
              <a:t>Чем отличаются и чем похожи </a:t>
            </a:r>
            <a:br>
              <a:rPr lang="ru-RU" sz="3200" dirty="0" smtClean="0"/>
            </a:br>
            <a:r>
              <a:rPr lang="ru-RU" sz="3200" dirty="0" smtClean="0"/>
              <a:t>пчела и стрекоза; жук и муравей; кузнечик и божья коровка; бабочка и стрекоза.</a:t>
            </a:r>
            <a:endParaRPr lang="ru-RU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188913"/>
            <a:ext cx="8353425" cy="615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Части тела насекомых.</a:t>
            </a: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1341438"/>
            <a:ext cx="8424863" cy="525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1484313"/>
            <a:ext cx="8316912" cy="5113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Насекомые живут: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188913"/>
            <a:ext cx="8280400" cy="626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333375"/>
            <a:ext cx="8353425" cy="611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260350"/>
            <a:ext cx="8280400" cy="6192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260350"/>
            <a:ext cx="8424862" cy="626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208</TotalTime>
  <Words>31</Words>
  <Application>Microsoft Office PowerPoint</Application>
  <PresentationFormat>Экран (4:3)</PresentationFormat>
  <Paragraphs>4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7</vt:i4>
      </vt:variant>
      <vt:variant>
        <vt:lpstr>Заголовки слайдов</vt:lpstr>
      </vt:variant>
      <vt:variant>
        <vt:i4>13</vt:i4>
      </vt:variant>
    </vt:vector>
  </HeadingPairs>
  <TitlesOfParts>
    <vt:vector size="24" baseType="lpstr">
      <vt:lpstr>Candara</vt:lpstr>
      <vt:lpstr>Arial</vt:lpstr>
      <vt:lpstr>Symbol</vt:lpstr>
      <vt:lpstr>Calibri</vt:lpstr>
      <vt:lpstr>Волна</vt:lpstr>
      <vt:lpstr>Волна</vt:lpstr>
      <vt:lpstr>Волна</vt:lpstr>
      <vt:lpstr>Волна</vt:lpstr>
      <vt:lpstr>Волна</vt:lpstr>
      <vt:lpstr>Волна</vt:lpstr>
      <vt:lpstr>Волна</vt:lpstr>
      <vt:lpstr>Презентацию подготовила:     воспитатель Чехова О.А. Елена средняя группа.</vt:lpstr>
      <vt:lpstr>Чем отличаются и чем похожи  пчела и стрекоза; жук и муравей; кузнечик и божья коровка; бабочка и стрекоза.</vt:lpstr>
      <vt:lpstr>Слайд 3</vt:lpstr>
      <vt:lpstr>Части тела насекомых.</vt:lpstr>
      <vt:lpstr>Насекомые живут: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Мамочка</dc:creator>
  <cp:lastModifiedBy>Методкабинет</cp:lastModifiedBy>
  <cp:revision>15</cp:revision>
  <dcterms:created xsi:type="dcterms:W3CDTF">2020-03-27T02:24:20Z</dcterms:created>
  <dcterms:modified xsi:type="dcterms:W3CDTF">2021-03-24T07:04:23Z</dcterms:modified>
</cp:coreProperties>
</file>